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722" y="0"/>
            <a:ext cx="8658225" cy="685800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79</cp:revision>
  <dcterms:created xsi:type="dcterms:W3CDTF">2020-05-27T23:44:09Z</dcterms:created>
  <dcterms:modified xsi:type="dcterms:W3CDTF">2020-09-11T23:08:36Z</dcterms:modified>
</cp:coreProperties>
</file>